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aleway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39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-5-8.svg"/><Relationship Id="rId3" Type="http://schemas.openxmlformats.org/officeDocument/2006/relationships/image" Target="../media/image5.png"/><Relationship Id="rId12" Type="http://schemas.openxmlformats.org/officeDocument/2006/relationships/image" Target="../media/image-5-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6.svg"/><Relationship Id="rId5" Type="http://schemas.openxmlformats.org/officeDocument/2006/relationships/image" Target="../media/image-5-4.svg"/><Relationship Id="rId10" Type="http://schemas.openxmlformats.org/officeDocument/2006/relationships/image" Target="../media/image-5-10.svg"/><Relationship Id="rId4" Type="http://schemas.openxmlformats.org/officeDocument/2006/relationships/image" Target="../media/image-5-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-6-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5.svg"/><Relationship Id="rId5" Type="http://schemas.openxmlformats.org/officeDocument/2006/relationships/image" Target="../media/image-6-3.svg"/><Relationship Id="rId4" Type="http://schemas.openxmlformats.org/officeDocument/2006/relationships/image" Target="../media/image5.png"/><Relationship Id="rId9" Type="http://schemas.openxmlformats.org/officeDocument/2006/relationships/image" Target="../media/image-6-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-8-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5.svg"/><Relationship Id="rId5" Type="http://schemas.openxmlformats.org/officeDocument/2006/relationships/image" Target="../media/image-8-3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099792"/>
            <a:ext cx="8336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Electric Vehicle Population Data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Aron Shakha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LCID: LC00017001869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536"/>
            <a:ext cx="7423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Introduction: The Rise of EVs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147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Electric vehicles are transforming transportation, offering a sustainable alternative to fuel-based cars. The Washington State Electric Vehicle Population dataset provides a rich source of information on registered Battery Electric Vehicles (BEVs) and Plug-in Hybrid Electric Vehicles (PHEVs).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111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data allows us to investigate population trends, popular models, average electric ranges, and regional dispersion across cities and counties.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88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Unveiling EV Adoption Trends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86539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78653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304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534251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Despite the comprehensive database, trends, distributions, and characteristics influencing EV adoption in Washington State remain largely unknown.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107067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510706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5364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42524" y="5854779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aims to uncover the distribution of EVs, identify common manufacturers, analyze electric ranges, and map the geo-location of adoption.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31600"/>
            <a:ext cx="8115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Objectives: Key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805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35585"/>
            <a:ext cx="13042821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8098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General 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3003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Washington State EV Population dataset to identify key insights about EV adoption and characteristics.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512" y="526494"/>
            <a:ext cx="7095053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Specific Objectives: A Deep Dive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30" y="1508165"/>
            <a:ext cx="285631" cy="2856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5280" y="1502331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Exploration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285280" y="1913930"/>
            <a:ext cx="1267860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and explore the EV dataset.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7830" y="2605088"/>
            <a:ext cx="285631" cy="2856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85280" y="2599253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Distribution Analysis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285280" y="3010853"/>
            <a:ext cx="1267860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BEV vs. PHEV distribution.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37830" y="3702010"/>
            <a:ext cx="285631" cy="2856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85280" y="3696176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Manufacturer Insights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285280" y="4107775"/>
            <a:ext cx="1267860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top manufacturers and models.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7830" y="4798933"/>
            <a:ext cx="285631" cy="28563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85280" y="4793099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Range &amp; Model Year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285280" y="5204698"/>
            <a:ext cx="1267860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 electric range and model year patterns.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7830" y="5895856"/>
            <a:ext cx="285631" cy="28563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285280" y="5890022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Regional Distribution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285280" y="6301621"/>
            <a:ext cx="1267860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regional EV distribution.</a:t>
            </a:r>
            <a:endParaRPr lang="en-US" sz="14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7830" y="6992779"/>
            <a:ext cx="285631" cy="28563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285280" y="6986945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Insights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1285280" y="7398544"/>
            <a:ext cx="1267860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 visual insights and recommendations.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921" y="430887"/>
            <a:ext cx="3917990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Scope of the Project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921" y="1155621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9227" y="1319927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1B1B2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28410" y="1449110"/>
            <a:ext cx="211574" cy="211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227" y="1946672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Preprocessing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9227" y="2285405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 and preprocessing of the dataset.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921" y="2857024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9227" y="3021330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1B1B2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28410" y="3150513"/>
            <a:ext cx="211574" cy="2115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9227" y="3648075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Descriptive Analysis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9227" y="3986808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 and descriptive analysis.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921" y="4558427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9227" y="4722733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1B1B2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328410" y="4851916"/>
            <a:ext cx="211574" cy="2115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9227" y="5349478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Geographic Insights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9227" y="5688211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 into geographic distribution.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921" y="6259830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9227" y="6424136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1B1B27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328410" y="6553319"/>
            <a:ext cx="211574" cy="21157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9227" y="7050881"/>
            <a:ext cx="281380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Summary &amp; Recommendations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9227" y="7389614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summary and actionable recommendations.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112" y="405646"/>
            <a:ext cx="5114211" cy="459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Proposed Modules &amp; Features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307580" y="1158478"/>
            <a:ext cx="15240" cy="6665476"/>
          </a:xfrm>
          <a:prstGeom prst="roundRect">
            <a:avLst>
              <a:gd name="adj" fmla="val 40488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6724531" y="1316117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7149941" y="1158478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05067" y="1186041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744283" y="1208961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Loading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14112" y="1526500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for efficient data ingestion.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7465219" y="2197418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C7C7D0"/>
          </a:solidFill>
          <a:ln/>
        </p:spPr>
      </p:sp>
      <p:sp>
        <p:nvSpPr>
          <p:cNvPr id="10" name="Shape 8"/>
          <p:cNvSpPr/>
          <p:nvPr/>
        </p:nvSpPr>
        <p:spPr>
          <a:xfrm>
            <a:off x="7149941" y="2039779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05067" y="2067342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8049697" y="2090261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Cleaning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8049697" y="2407801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Preprocessing and transformation.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6724531" y="2957155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C7C7D0"/>
          </a:solidFill>
          <a:ln/>
        </p:spPr>
      </p:sp>
      <p:sp>
        <p:nvSpPr>
          <p:cNvPr id="15" name="Shape 13"/>
          <p:cNvSpPr/>
          <p:nvPr/>
        </p:nvSpPr>
        <p:spPr>
          <a:xfrm>
            <a:off x="7149941" y="2799517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05067" y="2827080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4744283" y="2849999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Analysis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514112" y="3167539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data insights (EDA).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7465219" y="3716893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C7C7D0"/>
          </a:solidFill>
          <a:ln/>
        </p:spPr>
      </p:sp>
      <p:sp>
        <p:nvSpPr>
          <p:cNvPr id="20" name="Shape 18"/>
          <p:cNvSpPr/>
          <p:nvPr/>
        </p:nvSpPr>
        <p:spPr>
          <a:xfrm>
            <a:off x="7149941" y="3559254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05067" y="3586817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8049697" y="3609737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Distribution Analysis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8049697" y="3927277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BEV vs. PHEV breakdown.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6724531" y="4476631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C7C7D0"/>
          </a:solidFill>
          <a:ln/>
        </p:spPr>
      </p:sp>
      <p:sp>
        <p:nvSpPr>
          <p:cNvPr id="25" name="Shape 23"/>
          <p:cNvSpPr/>
          <p:nvPr/>
        </p:nvSpPr>
        <p:spPr>
          <a:xfrm>
            <a:off x="7149941" y="4318992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05067" y="4346555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4744283" y="4369475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Manufacturer Insights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514112" y="4687014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brands and models.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465219" y="5236369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C7C7D0"/>
          </a:solidFill>
          <a:ln/>
        </p:spPr>
      </p:sp>
      <p:sp>
        <p:nvSpPr>
          <p:cNvPr id="30" name="Shape 28"/>
          <p:cNvSpPr/>
          <p:nvPr/>
        </p:nvSpPr>
        <p:spPr>
          <a:xfrm>
            <a:off x="7149941" y="5078730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05067" y="5106293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8049697" y="5129213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Range Analysis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8049697" y="5446752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Electric range patterns.</a:t>
            </a:r>
            <a:endParaRPr lang="en-US" sz="1150" dirty="0"/>
          </a:p>
        </p:txBody>
      </p:sp>
      <p:sp>
        <p:nvSpPr>
          <p:cNvPr id="34" name="Shape 32"/>
          <p:cNvSpPr/>
          <p:nvPr/>
        </p:nvSpPr>
        <p:spPr>
          <a:xfrm>
            <a:off x="6724531" y="5996107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C7C7D0"/>
          </a:solidFill>
          <a:ln/>
        </p:spPr>
      </p:sp>
      <p:sp>
        <p:nvSpPr>
          <p:cNvPr id="35" name="Shape 33"/>
          <p:cNvSpPr/>
          <p:nvPr/>
        </p:nvSpPr>
        <p:spPr>
          <a:xfrm>
            <a:off x="7149941" y="5838468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05067" y="5866031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4580573" y="5888950"/>
            <a:ext cx="2000131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Geographic Distribution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514112" y="6206490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Regional EV adoption.</a:t>
            </a:r>
            <a:endParaRPr lang="en-US" sz="1150" dirty="0"/>
          </a:p>
        </p:txBody>
      </p:sp>
      <p:sp>
        <p:nvSpPr>
          <p:cNvPr id="39" name="Shape 37"/>
          <p:cNvSpPr/>
          <p:nvPr/>
        </p:nvSpPr>
        <p:spPr>
          <a:xfrm>
            <a:off x="7465219" y="6755844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C7C7D0"/>
          </a:solidFill>
          <a:ln/>
        </p:spPr>
      </p:sp>
      <p:sp>
        <p:nvSpPr>
          <p:cNvPr id="40" name="Shape 38"/>
          <p:cNvSpPr/>
          <p:nvPr/>
        </p:nvSpPr>
        <p:spPr>
          <a:xfrm>
            <a:off x="7149941" y="6598206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7205067" y="6625769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</a:t>
            </a:r>
            <a:endParaRPr lang="en-US" sz="1700" dirty="0"/>
          </a:p>
        </p:txBody>
      </p:sp>
      <p:sp>
        <p:nvSpPr>
          <p:cNvPr id="42" name="Text 40"/>
          <p:cNvSpPr/>
          <p:nvPr/>
        </p:nvSpPr>
        <p:spPr>
          <a:xfrm>
            <a:off x="8049697" y="6648688"/>
            <a:ext cx="2109788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Visualization &amp; Reporting</a:t>
            </a:r>
            <a:endParaRPr lang="en-US" sz="1400" dirty="0"/>
          </a:p>
        </p:txBody>
      </p:sp>
      <p:sp>
        <p:nvSpPr>
          <p:cNvPr id="43" name="Text 41"/>
          <p:cNvSpPr/>
          <p:nvPr/>
        </p:nvSpPr>
        <p:spPr>
          <a:xfrm>
            <a:off x="8049697" y="6966228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dashboards.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213" y="6174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Tools of the Trade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72213" y="1655802"/>
            <a:ext cx="561261" cy="5612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2213" y="2497693"/>
            <a:ext cx="2944654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PostgreSQL (pgAdmin)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72213" y="2983111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robust data management.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72213" y="3791307"/>
            <a:ext cx="561261" cy="5612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72213" y="463319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 BI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72213" y="5118616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dynamic visualization and dashboard creation.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272213" y="5926812"/>
            <a:ext cx="561261" cy="5612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72213" y="6768703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72213" y="7254121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pandas and scikit-learn for EV grouping.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5438"/>
            <a:ext cx="5851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Anticipated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43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is expected to yield valuable insights into EV adoption in Washington State, providing a clearer picture of market dynamics and consumer preferences.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82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findings will support informed decision-making for policymakers, manufacturers, and consumers in the evolving EV landscape.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410</Words>
  <Application>Microsoft Office PowerPoint</Application>
  <PresentationFormat>Custom</PresentationFormat>
  <Paragraphs>81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Raleway</vt:lpstr>
      <vt:lpstr>Raleway Light</vt:lpstr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User</cp:lastModifiedBy>
  <cp:revision>2</cp:revision>
  <dcterms:created xsi:type="dcterms:W3CDTF">2025-12-04T10:49:11Z</dcterms:created>
  <dcterms:modified xsi:type="dcterms:W3CDTF">2026-01-18T10:28:31Z</dcterms:modified>
</cp:coreProperties>
</file>